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48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258465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010"/>
          <a:ext cx="9144000" cy="6861485"/>
          <a:chOff x="0" y="13010"/>
          <a:chExt cx="9144000" cy="686148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5">
  <a:themeElements>
    <a:clrScheme name="Theme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Theme45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Sachin Rajbhar</cp:lastModifiedBy>
  <cp:revision>1</cp:revision>
  <dcterms:created xsi:type="dcterms:W3CDTF">2023-05-08T17:53:05Z</dcterms:created>
  <dcterms:modified xsi:type="dcterms:W3CDTF">2023-05-09T06:59:02Z</dcterms:modified>
  <cp:category/>
</cp:coreProperties>
</file>